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314" r:id="rId3"/>
    <p:sldId id="315" r:id="rId4"/>
    <p:sldId id="316" r:id="rId5"/>
    <p:sldId id="317" r:id="rId6"/>
    <p:sldId id="266" r:id="rId7"/>
    <p:sldId id="306" r:id="rId8"/>
    <p:sldId id="307" r:id="rId9"/>
    <p:sldId id="265" r:id="rId10"/>
    <p:sldId id="308" r:id="rId11"/>
    <p:sldId id="313" r:id="rId12"/>
    <p:sldId id="280" r:id="rId13"/>
    <p:sldId id="319" r:id="rId14"/>
    <p:sldId id="284" r:id="rId15"/>
    <p:sldId id="360" r:id="rId16"/>
    <p:sldId id="361" r:id="rId17"/>
    <p:sldId id="362" r:id="rId18"/>
    <p:sldId id="398" r:id="rId19"/>
    <p:sldId id="396" r:id="rId20"/>
    <p:sldId id="397" r:id="rId21"/>
    <p:sldId id="318" r:id="rId22"/>
    <p:sldId id="281" r:id="rId23"/>
    <p:sldId id="310" r:id="rId24"/>
    <p:sldId id="363" r:id="rId25"/>
    <p:sldId id="273" r:id="rId26"/>
    <p:sldId id="338" r:id="rId27"/>
    <p:sldId id="333" r:id="rId28"/>
    <p:sldId id="305" r:id="rId29"/>
    <p:sldId id="376" r:id="rId30"/>
    <p:sldId id="329" r:id="rId31"/>
    <p:sldId id="377" r:id="rId32"/>
    <p:sldId id="378" r:id="rId33"/>
    <p:sldId id="379" r:id="rId34"/>
    <p:sldId id="380" r:id="rId35"/>
    <p:sldId id="381" r:id="rId36"/>
    <p:sldId id="382" r:id="rId37"/>
    <p:sldId id="364" r:id="rId38"/>
    <p:sldId id="374" r:id="rId39"/>
    <p:sldId id="375" r:id="rId40"/>
    <p:sldId id="348" r:id="rId41"/>
    <p:sldId id="355" r:id="rId42"/>
    <p:sldId id="387" r:id="rId43"/>
    <p:sldId id="365" r:id="rId44"/>
    <p:sldId id="383" r:id="rId45"/>
    <p:sldId id="393" r:id="rId46"/>
    <p:sldId id="323" r:id="rId47"/>
    <p:sldId id="288" r:id="rId48"/>
    <p:sldId id="409" r:id="rId49"/>
    <p:sldId id="386" r:id="rId50"/>
    <p:sldId id="384" r:id="rId51"/>
    <p:sldId id="390" r:id="rId52"/>
    <p:sldId id="391" r:id="rId53"/>
    <p:sldId id="403" r:id="rId54"/>
    <p:sldId id="392" r:id="rId55"/>
    <p:sldId id="399" r:id="rId56"/>
    <p:sldId id="400" r:id="rId57"/>
    <p:sldId id="401" r:id="rId58"/>
    <p:sldId id="402" r:id="rId59"/>
    <p:sldId id="388" r:id="rId60"/>
    <p:sldId id="406" r:id="rId61"/>
    <p:sldId id="389" r:id="rId62"/>
    <p:sldId id="407" r:id="rId63"/>
    <p:sldId id="404" r:id="rId64"/>
    <p:sldId id="405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7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E1B8E-8A7C-4B1C-A90B-9D4375B3B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E7A847-3DF3-4738-B908-52CEB2C97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1476DB-6D90-4A4F-912C-B9C20367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6C3146-6B10-4E4A-B100-ECEEF843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17FF7-1432-4109-84F5-1FF8662F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42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9E2A7-8673-4435-9800-43E5A376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D74880-E2FC-4CD3-996A-A54ABF2C0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232179-E171-4FDA-B8E6-BDD2988AD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A241E9-082D-41A3-A314-69FC41EB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02587B-EA53-4137-BB4C-CB12E6CE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5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6C2F96-6C10-4B5E-8EC1-812B1F2B8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33CA4C-1FE6-43BE-98C2-DA21407E9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C0BB37-C5C4-4FCE-9271-A546F8434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ADB202-C34B-4843-9F04-0F6A683A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067374-96A5-4D5C-8830-2CEA9ABD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20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C2274-9DF4-46AB-A29F-91553A8D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10C5AF-7326-41B4-936B-6AD5884B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C67052-0B64-4FAD-9767-F5A69206B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BCC9FE-CF15-44B8-81A0-4BDC1C14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A1257-F9DE-48EE-9BD1-1D3E487E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817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03748-3E71-4F84-AC10-FB93D5C2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30D9F7-FD6A-4A43-B02F-5EC8F5CBD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EC5C7-12EE-4792-8615-C2345251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088829-F2B2-401F-86F7-9BDC891F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FDED62-51F6-4347-AFB1-526A37FF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85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9FA1A-0B2A-4826-878A-4426FA96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F1B726-4795-4E72-8414-65F2860A7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470CAB-5D92-457F-9825-CCC50AF44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4FAF77-ABAA-4590-9CF7-4FF52C28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5B5E3B-6105-4F3A-BCF7-57DAB6E3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F004AF-EF25-4122-8E67-13518AD9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61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B2C18-3F58-46EA-BA5A-197EC533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85B428-A383-4226-B4FF-20068A66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810CBF-EA51-47B8-B3AD-B8931A387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E80DDBA-47C5-4884-AC16-6EB476FF6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EB64A7-0C3E-464A-9A4C-661957CCD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2552503-088B-4D5B-A401-15955061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1D0FAE-E9DC-482E-94DD-0BD530B9A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C624741-0DD2-461E-954E-B5038AE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03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909A1-2C3E-4D15-B7AD-1E36D5A5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3A7EB55-2C7C-4EC0-97BE-D80099C8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099555-A1EC-4E8D-A768-35779686F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7BD0CAC-E1B1-4BFB-9DF8-B1D98CC4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28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C890B68-55CB-4BA8-A7DA-890B19845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1F816-3DA9-4378-9935-9DCB4778E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F57A14-CEBB-4FFD-AFE9-2FE73906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7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FC597-5190-452D-968A-F262D0DE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30299-392A-4213-A7CB-576C229F1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9E8AA1-E324-4638-826A-D03C342DE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DBEF75-0D8A-48DB-99C2-E819F1598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C8D788-E38A-4725-A9EA-AF89A86D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5A4FBD-A6A7-43AF-AA68-2FAB01E7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6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673ED-AE79-4A80-87AF-4AF98861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9EA17A-FA3F-4512-8C8E-1DF3AB573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F8DB3F-5E1D-45E2-86E1-845CABD01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3C2DA4-6FE8-4F1A-8A50-A3E6A38B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A5A43B-8CFD-4620-8735-9F90D375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89AAE1-EC89-46CC-B76F-F1EFD763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29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EE4D2B1-D6BD-46C3-901C-52C480FD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D0A584-A015-4A2D-BFED-7568C6AC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44CB71-905E-4484-B8B3-BD507DA7D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385CE-6ABA-484C-9BCA-88FE4E4D8999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257A1-BF51-4B72-A62A-B8505784E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72C1-09CC-4EFF-9F96-E51BA236F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DDBAB-9E6D-4CDE-A30E-23EBFFDA14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88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F761D42-368F-474B-9BA3-D4107FF3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52387"/>
            <a:ext cx="121443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7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FAF95BA-D48B-4F86-925D-16F1E7AA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3DE5D7-8AC5-43E3-9697-1B7A147F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748"/>
            <a:ext cx="12192001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C216AB-D829-49B6-9A11-0D87C273A845}"/>
              </a:ext>
            </a:extLst>
          </p:cNvPr>
          <p:cNvSpPr txBox="1"/>
          <p:nvPr/>
        </p:nvSpPr>
        <p:spPr>
          <a:xfrm>
            <a:off x="2142012" y="515677"/>
            <a:ext cx="33713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423096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6FAFD8-8873-4909-AC8B-ED7DBECE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425" cy="67722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0C59DE2-FDDC-48A8-9022-FEA0FE8B1D60}"/>
              </a:ext>
            </a:extLst>
          </p:cNvPr>
          <p:cNvSpPr txBox="1"/>
          <p:nvPr/>
        </p:nvSpPr>
        <p:spPr>
          <a:xfrm>
            <a:off x="180479" y="1164606"/>
            <a:ext cx="4979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xx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65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66101E-2C6C-42C2-BF7F-66AC7F84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52387"/>
            <a:ext cx="120872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5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175B63A-D075-48E8-A436-15CD574F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84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ADBF-AC42-47A7-9368-7FD519E72B3A}"/>
              </a:ext>
            </a:extLst>
          </p:cNvPr>
          <p:cNvSpPr txBox="1"/>
          <p:nvPr/>
        </p:nvSpPr>
        <p:spPr>
          <a:xfrm>
            <a:off x="180479" y="1725052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2CDB4-1F7E-4BC4-BD78-668B209A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11723"/>
            <a:ext cx="12144375" cy="67722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84555" y="1725051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C1</a:t>
            </a:r>
            <a:r>
              <a:rPr lang="pt" b="1" dirty="0"/>
              <a:t>/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1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BBEF8E3-E2F7-4280-B0AA-211DCC79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48"/>
            <a:ext cx="1217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83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D57F07E-A576-45E0-B199-026806FF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061"/>
            <a:ext cx="12192000" cy="68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1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ADBF-AC42-47A7-9368-7FD519E72B3A}"/>
              </a:ext>
            </a:extLst>
          </p:cNvPr>
          <p:cNvSpPr txBox="1"/>
          <p:nvPr/>
        </p:nvSpPr>
        <p:spPr>
          <a:xfrm>
            <a:off x="180479" y="1725052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2CDB4-1F7E-4BC4-BD78-668B209A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187569"/>
            <a:ext cx="12144375" cy="70455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23812" y="1519425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S2 </a:t>
            </a:r>
          </a:p>
        </p:txBody>
      </p:sp>
    </p:spTree>
    <p:extLst>
      <p:ext uri="{BB962C8B-B14F-4D97-AF65-F5344CB8AC3E}">
        <p14:creationId xmlns:p14="http://schemas.microsoft.com/office/powerpoint/2010/main" val="30013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7C1C680-26FD-43D1-9529-83361458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00"/>
            <a:ext cx="12125325" cy="68294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269593-AB0A-48BC-9564-8AF07C20C870}"/>
              </a:ext>
            </a:extLst>
          </p:cNvPr>
          <p:cNvSpPr txBox="1"/>
          <p:nvPr/>
        </p:nvSpPr>
        <p:spPr>
          <a:xfrm>
            <a:off x="445949" y="825398"/>
            <a:ext cx="49794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847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DCC171F-BB1F-4D90-9677-36997EFB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95"/>
            <a:ext cx="121913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90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A9C4CF-4090-4F3F-8628-5F88E7B8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4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ADBF-AC42-47A7-9368-7FD519E72B3A}"/>
              </a:ext>
            </a:extLst>
          </p:cNvPr>
          <p:cNvSpPr txBox="1"/>
          <p:nvPr/>
        </p:nvSpPr>
        <p:spPr>
          <a:xfrm>
            <a:off x="180479" y="1725052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2CDB4-1F7E-4BC4-BD78-668B209A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1723"/>
            <a:ext cx="12144375" cy="67722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84555" y="1725051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 </a:t>
            </a:r>
          </a:p>
        </p:txBody>
      </p:sp>
    </p:spTree>
    <p:extLst>
      <p:ext uri="{BB962C8B-B14F-4D97-AF65-F5344CB8AC3E}">
        <p14:creationId xmlns:p14="http://schemas.microsoft.com/office/powerpoint/2010/main" val="115107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174D38-478C-4D2B-B251-E2631C63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8" y="0"/>
            <a:ext cx="12196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78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1B81086-8240-49D4-BE8E-C3487B07C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759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BBF020-D81D-4C51-9E56-4DA5039C4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42862"/>
            <a:ext cx="121253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77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ADBF-AC42-47A7-9368-7FD519E72B3A}"/>
              </a:ext>
            </a:extLst>
          </p:cNvPr>
          <p:cNvSpPr txBox="1"/>
          <p:nvPr/>
        </p:nvSpPr>
        <p:spPr>
          <a:xfrm>
            <a:off x="180479" y="1725052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2CDB4-1F7E-4BC4-BD78-668B209A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187569"/>
            <a:ext cx="12144375" cy="70455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23812" y="1519425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S2 </a:t>
            </a:r>
          </a:p>
        </p:txBody>
      </p:sp>
    </p:spTree>
    <p:extLst>
      <p:ext uri="{BB962C8B-B14F-4D97-AF65-F5344CB8AC3E}">
        <p14:creationId xmlns:p14="http://schemas.microsoft.com/office/powerpoint/2010/main" val="360691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7C1C680-26FD-43D1-9529-83361458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00"/>
            <a:ext cx="12125325" cy="68294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269593-AB0A-48BC-9564-8AF07C20C870}"/>
              </a:ext>
            </a:extLst>
          </p:cNvPr>
          <p:cNvSpPr txBox="1"/>
          <p:nvPr/>
        </p:nvSpPr>
        <p:spPr>
          <a:xfrm>
            <a:off x="445949" y="825398"/>
            <a:ext cx="49794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16864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A9C4CF-4090-4F3F-8628-5F88E7B8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8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8F4AC6-4443-44A9-BBD4-C7AAF278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18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BE95DB-8276-45D9-BB3C-4AD5CD80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4762"/>
            <a:ext cx="121062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41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30D125E-8849-402C-AF02-0DFF5866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8D8DA72-987A-410D-B5AE-6DF0FBDC4B86}"/>
              </a:ext>
            </a:extLst>
          </p:cNvPr>
          <p:cNvSpPr txBox="1"/>
          <p:nvPr/>
        </p:nvSpPr>
        <p:spPr>
          <a:xfrm>
            <a:off x="2110520" y="147825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SD </a:t>
            </a:r>
          </a:p>
        </p:txBody>
      </p:sp>
    </p:spTree>
    <p:extLst>
      <p:ext uri="{BB962C8B-B14F-4D97-AF65-F5344CB8AC3E}">
        <p14:creationId xmlns:p14="http://schemas.microsoft.com/office/powerpoint/2010/main" val="195046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06E3754-B452-4563-8046-666AAF4A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19075"/>
            <a:ext cx="1103947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9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DFD17E0-9911-4B57-A443-6C73D032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CE2F09-AC02-480D-BB56-A296756C2776}"/>
              </a:ext>
            </a:extLst>
          </p:cNvPr>
          <p:cNvSpPr txBox="1"/>
          <p:nvPr/>
        </p:nvSpPr>
        <p:spPr>
          <a:xfrm>
            <a:off x="2942859" y="698810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ST </a:t>
            </a:r>
          </a:p>
        </p:txBody>
      </p:sp>
    </p:spTree>
    <p:extLst>
      <p:ext uri="{BB962C8B-B14F-4D97-AF65-F5344CB8AC3E}">
        <p14:creationId xmlns:p14="http://schemas.microsoft.com/office/powerpoint/2010/main" val="30292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34066C4-1F53-4E48-AA98-E42BAD1E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32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829D73-9E66-44D3-8015-3457E3AE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66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CA7699-5ACF-49AF-9FA5-D26DEA684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7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320F60-EB9B-4028-924F-0F2D6157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4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4B67F9E-AEC9-4908-97F1-C8244CB0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2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C435A07-7C96-4B9E-80FA-D5BAF7FD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6228"/>
            <a:ext cx="12106275" cy="684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8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14FE66D-B4D0-4127-AF4C-BC988831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68188" cy="69443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2E40B44-2108-4484-BF94-F3B377BBC582}"/>
              </a:ext>
            </a:extLst>
          </p:cNvPr>
          <p:cNvSpPr txBox="1"/>
          <p:nvPr/>
        </p:nvSpPr>
        <p:spPr>
          <a:xfrm>
            <a:off x="23812" y="1519425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S1 </a:t>
            </a:r>
          </a:p>
        </p:txBody>
      </p:sp>
    </p:spTree>
    <p:extLst>
      <p:ext uri="{BB962C8B-B14F-4D97-AF65-F5344CB8AC3E}">
        <p14:creationId xmlns:p14="http://schemas.microsoft.com/office/powerpoint/2010/main" val="36995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5E5FD4-4FC8-4536-BCA6-E5AC60F7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258"/>
            <a:ext cx="121824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57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5367DE4-EB5F-44D2-89C1-FEB51D9E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7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A8D5934-119C-4CD2-8240-CECFAC0E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219075"/>
            <a:ext cx="1191577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89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7EB4D3C-AF15-4900-BA69-74CA1D47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77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494A54-FDA5-404C-804A-1D74B11D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-9986"/>
            <a:ext cx="121824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ADBF-AC42-47A7-9368-7FD519E72B3A}"/>
              </a:ext>
            </a:extLst>
          </p:cNvPr>
          <p:cNvSpPr txBox="1"/>
          <p:nvPr/>
        </p:nvSpPr>
        <p:spPr>
          <a:xfrm>
            <a:off x="180479" y="1725052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2CDB4-1F7E-4BC4-BD78-668B209A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187569"/>
            <a:ext cx="12144375" cy="70455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23812" y="1519425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S2 </a:t>
            </a:r>
          </a:p>
        </p:txBody>
      </p:sp>
    </p:spTree>
    <p:extLst>
      <p:ext uri="{BB962C8B-B14F-4D97-AF65-F5344CB8AC3E}">
        <p14:creationId xmlns:p14="http://schemas.microsoft.com/office/powerpoint/2010/main" val="233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6A7E67C-D467-4276-8F68-503FDB16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4762"/>
            <a:ext cx="120300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2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ADBF-AC42-47A7-9368-7FD519E72B3A}"/>
              </a:ext>
            </a:extLst>
          </p:cNvPr>
          <p:cNvSpPr txBox="1"/>
          <p:nvPr/>
        </p:nvSpPr>
        <p:spPr>
          <a:xfrm>
            <a:off x="180479" y="1725052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2CDB4-1F7E-4BC4-BD78-668B209A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7722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84555" y="1725051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PR </a:t>
            </a:r>
          </a:p>
        </p:txBody>
      </p:sp>
    </p:spTree>
    <p:extLst>
      <p:ext uri="{BB962C8B-B14F-4D97-AF65-F5344CB8AC3E}">
        <p14:creationId xmlns:p14="http://schemas.microsoft.com/office/powerpoint/2010/main" val="125436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7EC7A31-0524-4D82-9F5F-DCC713E3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38593"/>
            <a:ext cx="12125325" cy="68294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419796-C3BA-4EC8-BC51-C4AEAE94469F}"/>
              </a:ext>
            </a:extLst>
          </p:cNvPr>
          <p:cNvSpPr txBox="1"/>
          <p:nvPr/>
        </p:nvSpPr>
        <p:spPr>
          <a:xfrm>
            <a:off x="541754" y="2536213"/>
            <a:ext cx="32839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871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0EB4478-6D30-4474-9F2E-D8A2F040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8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C55D0D5-2A62-48DC-97F4-19124EDCC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23"/>
            <a:ext cx="12158967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35B8EA2-C69B-4BBB-A6FD-5EB1D12CE1D8}"/>
              </a:ext>
            </a:extLst>
          </p:cNvPr>
          <p:cNvSpPr txBox="1"/>
          <p:nvPr/>
        </p:nvSpPr>
        <p:spPr>
          <a:xfrm>
            <a:off x="190063" y="2018126"/>
            <a:ext cx="33747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9421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BE95DB-8276-45D9-BB3C-4AD5CD80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4762"/>
            <a:ext cx="121062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26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ADBF-AC42-47A7-9368-7FD519E72B3A}"/>
              </a:ext>
            </a:extLst>
          </p:cNvPr>
          <p:cNvSpPr txBox="1"/>
          <p:nvPr/>
        </p:nvSpPr>
        <p:spPr>
          <a:xfrm>
            <a:off x="180479" y="1725052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2CDB4-1F7E-4BC4-BD78-668B209A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446"/>
            <a:ext cx="12144375" cy="67722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84555" y="1725051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BB </a:t>
            </a:r>
          </a:p>
        </p:txBody>
      </p:sp>
    </p:spTree>
    <p:extLst>
      <p:ext uri="{BB962C8B-B14F-4D97-AF65-F5344CB8AC3E}">
        <p14:creationId xmlns:p14="http://schemas.microsoft.com/office/powerpoint/2010/main" val="379468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F761D42-368F-474B-9BA3-D4107FF3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7639"/>
            <a:ext cx="121443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46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87F222-016D-498C-885C-08F6BD60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8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7C1C680-26FD-43D1-9529-83361458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23"/>
            <a:ext cx="12125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91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95DA6E-898C-4BDA-ADD8-0ECC3960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56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60B586C-485B-4258-A93F-D913223A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-9986"/>
            <a:ext cx="120300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29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5D16D1-0DFD-4098-B030-252E0E30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068175" cy="68294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52E8C73-FB71-4520-A223-165DF02486BB}"/>
              </a:ext>
            </a:extLst>
          </p:cNvPr>
          <p:cNvSpPr txBox="1"/>
          <p:nvPr/>
        </p:nvSpPr>
        <p:spPr>
          <a:xfrm>
            <a:off x="2060836" y="530431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Q </a:t>
            </a:r>
          </a:p>
        </p:txBody>
      </p:sp>
    </p:spTree>
    <p:extLst>
      <p:ext uri="{BB962C8B-B14F-4D97-AF65-F5344CB8AC3E}">
        <p14:creationId xmlns:p14="http://schemas.microsoft.com/office/powerpoint/2010/main" val="363812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27AE22-2E88-45D5-A947-551C679A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100012"/>
            <a:ext cx="12068175" cy="66579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2090331" y="353451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 </a:t>
            </a:r>
          </a:p>
        </p:txBody>
      </p:sp>
    </p:spTree>
    <p:extLst>
      <p:ext uri="{BB962C8B-B14F-4D97-AF65-F5344CB8AC3E}">
        <p14:creationId xmlns:p14="http://schemas.microsoft.com/office/powerpoint/2010/main" val="127888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B684B33-71E7-4848-AB53-0893B77B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80962"/>
            <a:ext cx="120681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8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6DA985-97F7-4BE7-9BD3-2C1EF3D7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42862"/>
            <a:ext cx="120491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6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4DE4A36-D97A-471C-B252-89648AB1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00012"/>
            <a:ext cx="119919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ADBF-AC42-47A7-9368-7FD519E72B3A}"/>
              </a:ext>
            </a:extLst>
          </p:cNvPr>
          <p:cNvSpPr txBox="1"/>
          <p:nvPr/>
        </p:nvSpPr>
        <p:spPr>
          <a:xfrm>
            <a:off x="180479" y="1725052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2CDB4-1F7E-4BC4-BD78-668B209A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446"/>
            <a:ext cx="12144375" cy="67722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190062" y="1701605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AP </a:t>
            </a:r>
          </a:p>
        </p:txBody>
      </p:sp>
    </p:spTree>
    <p:extLst>
      <p:ext uri="{BB962C8B-B14F-4D97-AF65-F5344CB8AC3E}">
        <p14:creationId xmlns:p14="http://schemas.microsoft.com/office/powerpoint/2010/main" val="6919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7FF857A-E885-487F-9670-4D46E5AB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43323"/>
            <a:ext cx="12068175" cy="68294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C8ACD97-3CF4-4179-861F-D9CCCDF75D4A}"/>
              </a:ext>
            </a:extLst>
          </p:cNvPr>
          <p:cNvSpPr txBox="1"/>
          <p:nvPr/>
        </p:nvSpPr>
        <p:spPr>
          <a:xfrm>
            <a:off x="2274749" y="471437"/>
            <a:ext cx="33713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075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320F60-EB9B-4028-924F-0F2D6157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73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ADBF-AC42-47A7-9368-7FD519E72B3A}"/>
              </a:ext>
            </a:extLst>
          </p:cNvPr>
          <p:cNvSpPr txBox="1"/>
          <p:nvPr/>
        </p:nvSpPr>
        <p:spPr>
          <a:xfrm>
            <a:off x="180479" y="1725052"/>
            <a:ext cx="61593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2CDB4-1F7E-4BC4-BD78-668B209A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85725"/>
            <a:ext cx="12144375" cy="67722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C3B2A5C-1979-48A3-9575-6E97DB89FB9B}"/>
              </a:ext>
            </a:extLst>
          </p:cNvPr>
          <p:cNvSpPr txBox="1"/>
          <p:nvPr/>
        </p:nvSpPr>
        <p:spPr>
          <a:xfrm>
            <a:off x="108001" y="1725051"/>
            <a:ext cx="47815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F1 </a:t>
            </a:r>
          </a:p>
        </p:txBody>
      </p:sp>
    </p:spTree>
    <p:extLst>
      <p:ext uri="{BB962C8B-B14F-4D97-AF65-F5344CB8AC3E}">
        <p14:creationId xmlns:p14="http://schemas.microsoft.com/office/powerpoint/2010/main" val="12850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320F60-EB9B-4028-924F-0F2D6157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31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84B977-92C5-425E-BA1A-DD788649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48"/>
            <a:ext cx="12191373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3C7985-62A6-4C47-9DDE-6CAF1803AAF4}"/>
              </a:ext>
            </a:extLst>
          </p:cNvPr>
          <p:cNvSpPr txBox="1"/>
          <p:nvPr/>
        </p:nvSpPr>
        <p:spPr>
          <a:xfrm>
            <a:off x="63757" y="1636563"/>
            <a:ext cx="65891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RV </a:t>
            </a:r>
          </a:p>
        </p:txBody>
      </p:sp>
    </p:spTree>
    <p:extLst>
      <p:ext uri="{BB962C8B-B14F-4D97-AF65-F5344CB8AC3E}">
        <p14:creationId xmlns:p14="http://schemas.microsoft.com/office/powerpoint/2010/main" val="13678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C34088E-3472-470E-9F80-7B575F8C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00012"/>
            <a:ext cx="119919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7289369-4094-4B58-9F90-FEB246C8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24"/>
            <a:ext cx="12191999" cy="680952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D0D08C-D4B2-4F28-BB7D-BEAAC01C08E4}"/>
              </a:ext>
            </a:extLst>
          </p:cNvPr>
          <p:cNvSpPr txBox="1"/>
          <p:nvPr/>
        </p:nvSpPr>
        <p:spPr>
          <a:xfrm>
            <a:off x="2068272" y="309205"/>
            <a:ext cx="33713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886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81DD3C-9DF2-4756-9AAE-B9186380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103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4B03E5D-1647-4395-9EC8-57AB1F10353E}"/>
              </a:ext>
            </a:extLst>
          </p:cNvPr>
          <p:cNvSpPr txBox="1"/>
          <p:nvPr/>
        </p:nvSpPr>
        <p:spPr>
          <a:xfrm>
            <a:off x="2097768" y="441940"/>
            <a:ext cx="33713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6650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DEDE91A-AAE7-4CC9-A8E8-C4D93850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23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29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9453</TotalTime>
  <Words>34</Words>
  <Application>Microsoft Office PowerPoint</Application>
  <PresentationFormat>Widescreen</PresentationFormat>
  <Paragraphs>33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234</cp:revision>
  <dcterms:created xsi:type="dcterms:W3CDTF">2025-06-07T14:11:49Z</dcterms:created>
  <dcterms:modified xsi:type="dcterms:W3CDTF">2025-08-28T20:53:07Z</dcterms:modified>
</cp:coreProperties>
</file>